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6" r:id="rId4"/>
    <p:sldId id="258" r:id="rId5"/>
    <p:sldId id="261" r:id="rId6"/>
    <p:sldId id="260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DDA-7796-4240-B679-7163265FF767}" type="datetimeFigureOut">
              <a:rPr lang="en-GB" smtClean="0"/>
              <a:pPr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3E0-9956-4F8B-9C07-E20433B096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DDA-7796-4240-B679-7163265FF767}" type="datetimeFigureOut">
              <a:rPr lang="en-GB" smtClean="0"/>
              <a:pPr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3E0-9956-4F8B-9C07-E20433B096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DDA-7796-4240-B679-7163265FF767}" type="datetimeFigureOut">
              <a:rPr lang="en-GB" smtClean="0"/>
              <a:pPr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3E0-9956-4F8B-9C07-E20433B096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DDA-7796-4240-B679-7163265FF767}" type="datetimeFigureOut">
              <a:rPr lang="en-GB" smtClean="0"/>
              <a:pPr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3E0-9956-4F8B-9C07-E20433B096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DDA-7796-4240-B679-7163265FF767}" type="datetimeFigureOut">
              <a:rPr lang="en-GB" smtClean="0"/>
              <a:pPr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3E0-9956-4F8B-9C07-E20433B096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DDA-7796-4240-B679-7163265FF767}" type="datetimeFigureOut">
              <a:rPr lang="en-GB" smtClean="0"/>
              <a:pPr/>
              <a:t>12/10/2011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3E0-9956-4F8B-9C07-E20433B096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DDA-7796-4240-B679-7163265FF767}" type="datetimeFigureOut">
              <a:rPr lang="en-GB" smtClean="0"/>
              <a:pPr/>
              <a:t>12/10/2011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3E0-9956-4F8B-9C07-E20433B096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DDA-7796-4240-B679-7163265FF767}" type="datetimeFigureOut">
              <a:rPr lang="en-GB" smtClean="0"/>
              <a:pPr/>
              <a:t>12/10/2011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3E0-9956-4F8B-9C07-E20433B096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DDA-7796-4240-B679-7163265FF767}" type="datetimeFigureOut">
              <a:rPr lang="en-GB" smtClean="0"/>
              <a:pPr/>
              <a:t>12/10/2011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3E0-9956-4F8B-9C07-E20433B096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DDA-7796-4240-B679-7163265FF767}" type="datetimeFigureOut">
              <a:rPr lang="en-GB" smtClean="0"/>
              <a:pPr/>
              <a:t>12/10/2011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3E0-9956-4F8B-9C07-E20433B096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ADDA-7796-4240-B679-7163265FF767}" type="datetimeFigureOut">
              <a:rPr lang="en-GB" smtClean="0"/>
              <a:pPr/>
              <a:t>12/10/2011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3E0-9956-4F8B-9C07-E20433B0968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FADDA-7796-4240-B679-7163265FF767}" type="datetimeFigureOut">
              <a:rPr lang="en-GB" smtClean="0"/>
              <a:pPr/>
              <a:t>12/10/2011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D53E0-9956-4F8B-9C07-E20433B0968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.co/maps/6f6v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.co/maps/6f6v2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.co/maps/6f6v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.co/maps/6f6v2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.co/maps/6f6v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.co/maps/6f6v2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.co/maps/6f6v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g.co/maps/6f6v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0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9050"/>
            <a:ext cx="9169400" cy="7029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Map to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Pulau Indah for Stand Up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Paddling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Windsurfing Sports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oxboldlogo2-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972175"/>
            <a:ext cx="1127414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87868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GPS: </a:t>
            </a:r>
            <a:r>
              <a:rPr lang="pt-BR" dirty="0" smtClean="0">
                <a:solidFill>
                  <a:srgbClr val="FF0000"/>
                </a:solidFill>
              </a:rPr>
              <a:t>N </a:t>
            </a:r>
            <a:r>
              <a:rPr lang="pt-BR" dirty="0" smtClean="0">
                <a:solidFill>
                  <a:srgbClr val="FF0000"/>
                </a:solidFill>
              </a:rPr>
              <a:t>2 53.195 E 101 16.9889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8529" y="6443246"/>
            <a:ext cx="3612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Google Map </a:t>
            </a:r>
            <a:r>
              <a:rPr lang="en-GB" sz="1600" u="sng" dirty="0" smtClean="0">
                <a:hlinkClick r:id="rId2"/>
              </a:rPr>
              <a:t>http://g.co/maps/6f6v2</a:t>
            </a:r>
            <a:endParaRPr lang="en-GB" sz="1600" dirty="0"/>
          </a:p>
        </p:txBody>
      </p:sp>
      <p:pic>
        <p:nvPicPr>
          <p:cNvPr id="7" name="Picture 6" descr="map-pulauind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3142"/>
            <a:ext cx="9144000" cy="5811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88529" y="6443246"/>
            <a:ext cx="3612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Google Map </a:t>
            </a:r>
            <a:r>
              <a:rPr lang="en-GB" sz="1600" u="sng" dirty="0" smtClean="0">
                <a:hlinkClick r:id="rId2"/>
              </a:rPr>
              <a:t>http://g.co/maps/6f6v2</a:t>
            </a:r>
            <a:endParaRPr lang="en-GB" sz="1600" dirty="0"/>
          </a:p>
        </p:txBody>
      </p:sp>
      <p:pic>
        <p:nvPicPr>
          <p:cNvPr id="6" name="Picture 5" descr="map-pulauindah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23142"/>
            <a:ext cx="9182501" cy="5819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0" y="87868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GPS: </a:t>
            </a:r>
            <a:r>
              <a:rPr lang="pt-BR" dirty="0" smtClean="0">
                <a:solidFill>
                  <a:srgbClr val="FF0000"/>
                </a:solidFill>
              </a:rPr>
              <a:t>N </a:t>
            </a:r>
            <a:r>
              <a:rPr lang="pt-BR" dirty="0" smtClean="0">
                <a:solidFill>
                  <a:srgbClr val="FF0000"/>
                </a:solidFill>
              </a:rPr>
              <a:t>2 53.195 E 101 16.9889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-pulauindah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3142"/>
            <a:ext cx="9144000" cy="5811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88529" y="6443246"/>
            <a:ext cx="3612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Google Map </a:t>
            </a:r>
            <a:r>
              <a:rPr lang="en-GB" sz="1600" u="sng" dirty="0" smtClean="0">
                <a:hlinkClick r:id="rId3"/>
              </a:rPr>
              <a:t>http://g.co/maps/6f6v2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87868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GPS: </a:t>
            </a:r>
            <a:r>
              <a:rPr lang="pt-BR" dirty="0" smtClean="0">
                <a:solidFill>
                  <a:srgbClr val="FF0000"/>
                </a:solidFill>
              </a:rPr>
              <a:t>N </a:t>
            </a:r>
            <a:r>
              <a:rPr lang="pt-BR" dirty="0" smtClean="0">
                <a:solidFill>
                  <a:srgbClr val="FF0000"/>
                </a:solidFill>
              </a:rPr>
              <a:t>2 53.195 E 101 16.9889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pulauindah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3142"/>
            <a:ext cx="9144000" cy="5811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88529" y="6443246"/>
            <a:ext cx="3612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Google Map </a:t>
            </a:r>
            <a:r>
              <a:rPr lang="en-GB" sz="1600" u="sng" dirty="0" smtClean="0">
                <a:hlinkClick r:id="rId3"/>
              </a:rPr>
              <a:t>http://g.co/maps/6f6v2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87868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GPS: </a:t>
            </a:r>
            <a:r>
              <a:rPr lang="pt-BR" dirty="0" smtClean="0">
                <a:solidFill>
                  <a:srgbClr val="FF0000"/>
                </a:solidFill>
              </a:rPr>
              <a:t>N </a:t>
            </a:r>
            <a:r>
              <a:rPr lang="pt-BR" dirty="0" smtClean="0">
                <a:solidFill>
                  <a:srgbClr val="FF0000"/>
                </a:solidFill>
              </a:rPr>
              <a:t>2 53.195 E 101 16.9889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pulauindah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3142"/>
            <a:ext cx="9144000" cy="5811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88529" y="6443246"/>
            <a:ext cx="3612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Google Map </a:t>
            </a:r>
            <a:r>
              <a:rPr lang="en-GB" sz="1600" u="sng" dirty="0" smtClean="0">
                <a:hlinkClick r:id="rId3"/>
              </a:rPr>
              <a:t>http://g.co/maps/6f6v2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87868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GPS: </a:t>
            </a:r>
            <a:r>
              <a:rPr lang="pt-BR" dirty="0" smtClean="0">
                <a:solidFill>
                  <a:srgbClr val="FF0000"/>
                </a:solidFill>
              </a:rPr>
              <a:t>N </a:t>
            </a:r>
            <a:r>
              <a:rPr lang="pt-BR" dirty="0" smtClean="0">
                <a:solidFill>
                  <a:srgbClr val="FF0000"/>
                </a:solidFill>
              </a:rPr>
              <a:t>2 53.195 E 101 16.9889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-pulauindah-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3142"/>
            <a:ext cx="9144000" cy="5811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88529" y="6443246"/>
            <a:ext cx="3612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Google Map </a:t>
            </a:r>
            <a:r>
              <a:rPr lang="en-GB" sz="1600" u="sng" dirty="0" smtClean="0">
                <a:hlinkClick r:id="rId3"/>
              </a:rPr>
              <a:t>http://g.co/maps/6f6v2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87868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GPS: </a:t>
            </a:r>
            <a:r>
              <a:rPr lang="pt-BR" dirty="0" smtClean="0">
                <a:solidFill>
                  <a:srgbClr val="FF0000"/>
                </a:solidFill>
              </a:rPr>
              <a:t>N </a:t>
            </a:r>
            <a:r>
              <a:rPr lang="pt-BR" dirty="0" smtClean="0">
                <a:solidFill>
                  <a:srgbClr val="FF0000"/>
                </a:solidFill>
              </a:rPr>
              <a:t>2 53.195 E 101 16.9889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8529" y="6443246"/>
            <a:ext cx="3612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Google Map </a:t>
            </a:r>
            <a:r>
              <a:rPr lang="en-GB" sz="1600" u="sng" dirty="0" smtClean="0">
                <a:hlinkClick r:id="rId2"/>
              </a:rPr>
              <a:t>http://g.co/maps/6f6v2</a:t>
            </a:r>
            <a:endParaRPr lang="en-GB" sz="1600" dirty="0"/>
          </a:p>
        </p:txBody>
      </p:sp>
      <p:pic>
        <p:nvPicPr>
          <p:cNvPr id="5" name="Picture 4" descr="map-pulauindah-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3142"/>
            <a:ext cx="9144000" cy="5811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0" y="87868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GPS: </a:t>
            </a:r>
            <a:r>
              <a:rPr lang="pt-BR" dirty="0" smtClean="0">
                <a:solidFill>
                  <a:srgbClr val="FF0000"/>
                </a:solidFill>
              </a:rPr>
              <a:t>N </a:t>
            </a:r>
            <a:r>
              <a:rPr lang="pt-BR" dirty="0" smtClean="0">
                <a:solidFill>
                  <a:srgbClr val="FF0000"/>
                </a:solidFill>
              </a:rPr>
              <a:t>2 53.195 E 101 16.9889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8529" y="6443246"/>
            <a:ext cx="3612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Google Map </a:t>
            </a:r>
            <a:r>
              <a:rPr lang="en-GB" sz="1600" u="sng" dirty="0" smtClean="0">
                <a:hlinkClick r:id="rId2"/>
              </a:rPr>
              <a:t>http://g.co/maps/6f6v2</a:t>
            </a:r>
            <a:endParaRPr lang="en-GB" sz="1600" dirty="0"/>
          </a:p>
        </p:txBody>
      </p:sp>
      <p:pic>
        <p:nvPicPr>
          <p:cNvPr id="5" name="Picture 4" descr="map-pulauindah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3142"/>
            <a:ext cx="9144000" cy="5811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0" y="87868"/>
            <a:ext cx="3066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GPS: </a:t>
            </a:r>
            <a:r>
              <a:rPr lang="pt-BR" dirty="0" smtClean="0">
                <a:solidFill>
                  <a:srgbClr val="FF0000"/>
                </a:solidFill>
              </a:rPr>
              <a:t>N </a:t>
            </a:r>
            <a:r>
              <a:rPr lang="pt-BR" dirty="0" smtClean="0">
                <a:solidFill>
                  <a:srgbClr val="FF0000"/>
                </a:solidFill>
              </a:rPr>
              <a:t>2 53.195 E 101 16.9889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107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Direction Map to  Pulau Indah for Stand Up Paddling and Windsurfing Sports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Pulau Indah Direction Map</dc:title>
  <dc:creator>OXBOLD</dc:creator>
  <cp:lastModifiedBy>Titan Planet Homestay Network</cp:lastModifiedBy>
  <cp:revision>10</cp:revision>
  <dcterms:created xsi:type="dcterms:W3CDTF">2011-10-07T03:44:28Z</dcterms:created>
  <dcterms:modified xsi:type="dcterms:W3CDTF">2011-10-11T18:40:18Z</dcterms:modified>
</cp:coreProperties>
</file>